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38" r:id="rId2"/>
    <p:sldId id="444" r:id="rId3"/>
    <p:sldId id="445" r:id="rId4"/>
    <p:sldId id="446" r:id="rId5"/>
    <p:sldId id="441" r:id="rId6"/>
    <p:sldId id="339" r:id="rId7"/>
    <p:sldId id="435" r:id="rId8"/>
    <p:sldId id="442" r:id="rId9"/>
    <p:sldId id="439" r:id="rId10"/>
    <p:sldId id="443" r:id="rId11"/>
    <p:sldId id="448" r:id="rId12"/>
    <p:sldId id="449" r:id="rId13"/>
    <p:sldId id="433" r:id="rId14"/>
    <p:sldId id="447" r:id="rId15"/>
    <p:sldId id="429" r:id="rId16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6872" autoAdjust="0"/>
  </p:normalViewPr>
  <p:slideViewPr>
    <p:cSldViewPr snapToGrid="0" snapToObjects="1">
      <p:cViewPr>
        <p:scale>
          <a:sx n="130" d="100"/>
          <a:sy n="130" d="100"/>
        </p:scale>
        <p:origin x="-1000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</a:t>
            </a:r>
            <a:r>
              <a:rPr lang="x-none" sz="2300" dirty="0" smtClean="0">
                <a:solidFill>
                  <a:srgbClr val="00685D"/>
                </a:solidFill>
              </a:rPr>
              <a:t>you</a:t>
            </a:r>
            <a:r>
              <a:rPr lang="x-none" sz="2300" dirty="0" smtClean="0">
                <a:solidFill>
                  <a:srgbClr val="00685D"/>
                </a:solidFill>
              </a:rPr>
              <a:t>’ll</a:t>
            </a:r>
            <a:r>
              <a:rPr lang="x-none" sz="2300" dirty="0" smtClean="0">
                <a:solidFill>
                  <a:srgbClr val="00685D"/>
                </a:solidFill>
              </a:rPr>
              <a:t>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  <a:endParaRPr lang="en-US" dirty="0">
              <a:solidFill>
                <a:schemeClr val="bg1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07"/>
          <p:cNvSpPr/>
          <p:nvPr/>
        </p:nvSpPr>
        <p:spPr>
          <a:xfrm>
            <a:off x="-11543" y="918307"/>
            <a:ext cx="9155542" cy="3711214"/>
          </a:xfrm>
          <a:prstGeom prst="roundRect">
            <a:avLst>
              <a:gd name="adj" fmla="val 4244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Shape 149"/>
          <p:cNvSpPr txBox="1">
            <a:spLocks/>
          </p:cNvSpPr>
          <p:nvPr/>
        </p:nvSpPr>
        <p:spPr>
          <a:xfrm>
            <a:off x="366713" y="308953"/>
            <a:ext cx="8410576" cy="55410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rgbClr val="0F786E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Preparing for the labs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hape 150"/>
          <p:cNvSpPr/>
          <p:nvPr/>
        </p:nvSpPr>
        <p:spPr>
          <a:xfrm>
            <a:off x="733424" y="1164882"/>
            <a:ext cx="841057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600" lvl="0" indent="-228600">
              <a:spcBef>
                <a:spcPts val="1200"/>
              </a:spcBef>
              <a:buClr>
                <a:srgbClr val="0F786E"/>
              </a:buClr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lang="x-none" sz="2100" dirty="0" smtClean="0">
                <a:solidFill>
                  <a:srgbClr val="5E5E5E"/>
                </a:solidFill>
                <a:uFill>
                  <a:solidFill>
                    <a:srgbClr val="FFFFFF"/>
                  </a:solidFill>
                </a:uFill>
              </a:rPr>
              <a:t>Use the VM provided on thumb drive</a:t>
            </a:r>
            <a:endParaRPr sz="2100" dirty="0">
              <a:solidFill>
                <a:srgbClr val="5E5E5E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Shape 150"/>
          <p:cNvSpPr/>
          <p:nvPr/>
        </p:nvSpPr>
        <p:spPr>
          <a:xfrm>
            <a:off x="733425" y="2055245"/>
            <a:ext cx="841057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600" lvl="0" indent="-228600">
              <a:spcBef>
                <a:spcPts val="1200"/>
              </a:spcBef>
              <a:buClr>
                <a:srgbClr val="0F786E"/>
              </a:buClr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lang="x-none" sz="2100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</a:rPr>
              <a:t>Login to the AWS instance</a:t>
            </a:r>
            <a:endParaRPr sz="2100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Shape 150"/>
          <p:cNvSpPr/>
          <p:nvPr/>
        </p:nvSpPr>
        <p:spPr>
          <a:xfrm>
            <a:off x="733425" y="2798294"/>
            <a:ext cx="841057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600" lvl="0" indent="-228600">
              <a:spcBef>
                <a:spcPts val="1200"/>
              </a:spcBef>
              <a:buClr>
                <a:srgbClr val="0F786E"/>
              </a:buClr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lang="x-none" sz="2100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</a:rPr>
              <a:t>Clone the Github Repository</a:t>
            </a:r>
            <a:endParaRPr sz="2100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5711" y="1588225"/>
            <a:ext cx="4385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1252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7"/>
          <p:cNvSpPr/>
          <p:nvPr/>
        </p:nvSpPr>
        <p:spPr>
          <a:xfrm>
            <a:off x="-11543" y="918307"/>
            <a:ext cx="2901703" cy="3711214"/>
          </a:xfrm>
          <a:prstGeom prst="roundRect">
            <a:avLst>
              <a:gd name="adj" fmla="val 4244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210"/>
          <p:cNvSpPr/>
          <p:nvPr/>
        </p:nvSpPr>
        <p:spPr>
          <a:xfrm>
            <a:off x="205665" y="1500400"/>
            <a:ext cx="3492648" cy="2290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29756E"/>
                </a:solidFill>
                <a:latin typeface="Arial"/>
                <a:ea typeface="Arial"/>
                <a:cs typeface="Arial"/>
                <a:sym typeface="Arial"/>
              </a:rPr>
              <a:t>GemFire</a:t>
            </a:r>
            <a:endParaRPr sz="1900" dirty="0">
              <a:solidFill>
                <a:srgbClr val="29756E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Hawq</a:t>
            </a:r>
            <a:endParaRPr sz="1900" dirty="0">
              <a:solidFill>
                <a:srgbClr val="A7A7A7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2975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Spring XD</a:t>
            </a:r>
            <a:endParaRPr sz="1900" dirty="0">
              <a:solidFill>
                <a:srgbClr val="29756E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" name="Shape 212"/>
          <p:cNvSpPr/>
          <p:nvPr/>
        </p:nvSpPr>
        <p:spPr>
          <a:xfrm>
            <a:off x="3501783" y="1182303"/>
            <a:ext cx="407758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cf api api.run.pivotal.io</a:t>
            </a:r>
          </a:p>
        </p:txBody>
      </p:sp>
      <p:sp>
        <p:nvSpPr>
          <p:cNvPr id="5" name="Shape 213"/>
          <p:cNvSpPr/>
          <p:nvPr/>
        </p:nvSpPr>
        <p:spPr>
          <a:xfrm>
            <a:off x="3478935" y="2012884"/>
            <a:ext cx="257560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900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cf login</a:t>
            </a:r>
          </a:p>
        </p:txBody>
      </p:sp>
      <p:sp>
        <p:nvSpPr>
          <p:cNvPr id="6" name="Shape 214"/>
          <p:cNvSpPr/>
          <p:nvPr/>
        </p:nvSpPr>
        <p:spPr>
          <a:xfrm>
            <a:off x="3268103" y="1195003"/>
            <a:ext cx="24603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$</a:t>
            </a:r>
          </a:p>
        </p:txBody>
      </p:sp>
      <p:sp>
        <p:nvSpPr>
          <p:cNvPr id="7" name="Shape 215"/>
          <p:cNvSpPr/>
          <p:nvPr/>
        </p:nvSpPr>
        <p:spPr>
          <a:xfrm>
            <a:off x="3257943" y="2016693"/>
            <a:ext cx="2663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$</a:t>
            </a:r>
          </a:p>
        </p:txBody>
      </p:sp>
      <p:sp>
        <p:nvSpPr>
          <p:cNvPr id="8" name="Shape 216"/>
          <p:cNvSpPr/>
          <p:nvPr/>
        </p:nvSpPr>
        <p:spPr>
          <a:xfrm>
            <a:off x="3522103" y="2566119"/>
            <a:ext cx="126175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Email: </a:t>
            </a:r>
          </a:p>
        </p:txBody>
      </p:sp>
      <p:sp>
        <p:nvSpPr>
          <p:cNvPr id="9" name="Shape 217"/>
          <p:cNvSpPr/>
          <p:nvPr/>
        </p:nvSpPr>
        <p:spPr>
          <a:xfrm>
            <a:off x="3522103" y="2911818"/>
            <a:ext cx="126175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Password: </a:t>
            </a:r>
          </a:p>
        </p:txBody>
      </p:sp>
      <p:sp>
        <p:nvSpPr>
          <p:cNvPr id="10" name="Shape 218"/>
          <p:cNvSpPr/>
          <p:nvPr/>
        </p:nvSpPr>
        <p:spPr>
          <a:xfrm>
            <a:off x="4299343" y="2553419"/>
            <a:ext cx="407758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me@me.com</a:t>
            </a:r>
          </a:p>
        </p:txBody>
      </p:sp>
      <p:sp>
        <p:nvSpPr>
          <p:cNvPr id="11" name="Shape 219"/>
          <p:cNvSpPr/>
          <p:nvPr/>
        </p:nvSpPr>
        <p:spPr>
          <a:xfrm>
            <a:off x="4629543" y="2899118"/>
            <a:ext cx="407758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</a:rPr>
              <a:t>**************</a:t>
            </a:r>
          </a:p>
        </p:txBody>
      </p:sp>
      <p:pic>
        <p:nvPicPr>
          <p:cNvPr id="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2950" y="3619734"/>
            <a:ext cx="4965653" cy="7840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79938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7"/>
          <p:cNvSpPr/>
          <p:nvPr/>
        </p:nvSpPr>
        <p:spPr>
          <a:xfrm>
            <a:off x="-11543" y="918307"/>
            <a:ext cx="2901703" cy="3711214"/>
          </a:xfrm>
          <a:prstGeom prst="roundRect">
            <a:avLst>
              <a:gd name="adj" fmla="val 4244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210"/>
          <p:cNvSpPr/>
          <p:nvPr/>
        </p:nvSpPr>
        <p:spPr>
          <a:xfrm>
            <a:off x="205665" y="1500400"/>
            <a:ext cx="3492648" cy="2290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29756E"/>
                </a:solidFill>
                <a:latin typeface="Arial"/>
                <a:ea typeface="Arial"/>
                <a:cs typeface="Arial"/>
                <a:sym typeface="Arial"/>
              </a:rPr>
              <a:t>GemFire</a:t>
            </a:r>
            <a:endParaRPr sz="1900" dirty="0">
              <a:solidFill>
                <a:srgbClr val="29756E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Hawq</a:t>
            </a:r>
            <a:endParaRPr sz="1900" dirty="0">
              <a:solidFill>
                <a:srgbClr val="A7A7A7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2975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900" dirty="0" smtClean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Spring XD</a:t>
            </a:r>
            <a:endParaRPr sz="1900" dirty="0">
              <a:solidFill>
                <a:srgbClr val="29756E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1900" dirty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3" name="Shape 149"/>
          <p:cNvSpPr txBox="1">
            <a:spLocks/>
          </p:cNvSpPr>
          <p:nvPr/>
        </p:nvSpPr>
        <p:spPr>
          <a:xfrm>
            <a:off x="366713" y="308953"/>
            <a:ext cx="8410576" cy="55410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rgbClr val="0F786E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VM Requirements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163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  <a:endParaRPr lang="en-US" dirty="0">
              <a:solidFill>
                <a:schemeClr val="bg1"/>
              </a:solidFill>
              <a:latin typeface="Arial Hebrew"/>
              <a:cs typeface="Arial Hebr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5" y="64173"/>
            <a:ext cx="8745518" cy="45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</a:t>
            </a:r>
            <a:r>
              <a:rPr lang="x-none" sz="2400" dirty="0" smtClean="0">
                <a:solidFill>
                  <a:srgbClr val="3EA7BC"/>
                </a:solidFill>
              </a:rPr>
              <a:t>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</a:t>
            </a:r>
            <a:r>
              <a:rPr lang="x-none" sz="3600" b="1" dirty="0" smtClean="0">
                <a:solidFill>
                  <a:srgbClr val="F7904A"/>
                </a:solidFill>
              </a:rPr>
              <a:t>Streaming and Spring 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7618</TotalTime>
  <Words>537</Words>
  <Application>Microsoft Macintosh PowerPoint</Application>
  <PresentationFormat>On-screen Show (16:9)</PresentationFormat>
  <Paragraphs>145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137</cp:revision>
  <dcterms:modified xsi:type="dcterms:W3CDTF">2015-03-23T02:12:14Z</dcterms:modified>
</cp:coreProperties>
</file>